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3"/>
  </p:notesMasterIdLst>
  <p:handoutMasterIdLst>
    <p:handoutMasterId r:id="rId24"/>
  </p:handoutMasterIdLst>
  <p:sldIdLst>
    <p:sldId id="267" r:id="rId5"/>
    <p:sldId id="268" r:id="rId6"/>
    <p:sldId id="269" r:id="rId7"/>
    <p:sldId id="277" r:id="rId8"/>
    <p:sldId id="270" r:id="rId9"/>
    <p:sldId id="271" r:id="rId10"/>
    <p:sldId id="272" r:id="rId11"/>
    <p:sldId id="273" r:id="rId12"/>
    <p:sldId id="274" r:id="rId13"/>
    <p:sldId id="275" r:id="rId14"/>
    <p:sldId id="276" r:id="rId15"/>
    <p:sldId id="278" r:id="rId16"/>
    <p:sldId id="279" r:id="rId17"/>
    <p:sldId id="280" r:id="rId18"/>
    <p:sldId id="281" r:id="rId19"/>
    <p:sldId id="282" r:id="rId20"/>
    <p:sldId id="283" r:id="rId21"/>
    <p:sldId id="284" r:id="rId2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8/14/2020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8/14/2020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8/14/2020</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8/14/2020</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8/14/2020</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8/14/2020</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8/14/2020</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8/14/2020</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8/14/2020</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793" y="1676400"/>
            <a:ext cx="9435241" cy="1625599"/>
          </a:xfrm>
        </p:spPr>
        <p:txBody>
          <a:bodyPr/>
          <a:lstStyle/>
          <a:p>
            <a:r>
              <a:rPr lang="en-US" dirty="0" smtClean="0"/>
              <a:t>Friction and Centripetal</a:t>
            </a:r>
            <a:br>
              <a:rPr lang="en-US" dirty="0" smtClean="0"/>
            </a:br>
            <a:r>
              <a:rPr lang="en-US" dirty="0" smtClean="0"/>
              <a:t>Force</a:t>
            </a:r>
            <a:endParaRPr lang="en-US" dirty="0"/>
          </a:p>
        </p:txBody>
      </p:sp>
      <p:sp>
        <p:nvSpPr>
          <p:cNvPr id="3" name="Subtitle 2"/>
          <p:cNvSpPr>
            <a:spLocks noGrp="1"/>
          </p:cNvSpPr>
          <p:nvPr>
            <p:ph type="subTitle" idx="1"/>
          </p:nvPr>
        </p:nvSpPr>
        <p:spPr>
          <a:xfrm>
            <a:off x="1382103" y="3301999"/>
            <a:ext cx="9429931" cy="1498601"/>
          </a:xfrm>
        </p:spPr>
        <p:txBody>
          <a:bodyPr>
            <a:normAutofit fontScale="92500" lnSpcReduction="10000"/>
          </a:bodyPr>
          <a:lstStyle/>
          <a:p>
            <a:pPr algn="l"/>
            <a:r>
              <a:rPr lang="en-US" dirty="0" smtClean="0"/>
              <a:t>Outline;</a:t>
            </a:r>
          </a:p>
          <a:p>
            <a:pPr algn="l"/>
            <a:r>
              <a:rPr lang="en-US" cap="none" dirty="0" smtClean="0"/>
              <a:t>Define friction and centripetal force</a:t>
            </a:r>
          </a:p>
          <a:p>
            <a:pPr algn="l"/>
            <a:r>
              <a:rPr lang="en-US" cap="none" dirty="0" smtClean="0"/>
              <a:t>Examples of friction and centripetal force</a:t>
            </a:r>
          </a:p>
          <a:p>
            <a:pPr algn="l"/>
            <a:r>
              <a:rPr lang="en-US" cap="none" dirty="0" smtClean="0"/>
              <a:t>How do we calculate the friction and centripetal force?</a:t>
            </a:r>
          </a:p>
          <a:p>
            <a:pPr algn="l"/>
            <a:r>
              <a:rPr lang="en-US" cap="none" dirty="0" smtClean="0"/>
              <a:t>Types of friction</a:t>
            </a:r>
          </a:p>
          <a:p>
            <a:pPr algn="l"/>
            <a:r>
              <a:rPr lang="en-US" cap="none" dirty="0" smtClean="0"/>
              <a:t>Solving examples</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friction:</a:t>
            </a:r>
            <a:endParaRPr lang="en-US" dirty="0"/>
          </a:p>
        </p:txBody>
      </p:sp>
      <p:sp>
        <p:nvSpPr>
          <p:cNvPr id="3" name="Content Placeholder 2"/>
          <p:cNvSpPr>
            <a:spLocks noGrp="1"/>
          </p:cNvSpPr>
          <p:nvPr>
            <p:ph idx="1"/>
          </p:nvPr>
        </p:nvSpPr>
        <p:spPr/>
        <p:txBody>
          <a:bodyPr/>
          <a:lstStyle/>
          <a:p>
            <a:r>
              <a:rPr lang="en-US" dirty="0"/>
              <a:t>Friction enables us to walk freely.</a:t>
            </a:r>
          </a:p>
          <a:p>
            <a:r>
              <a:rPr lang="en-US" dirty="0"/>
              <a:t>It helps to support ladder against wall.</a:t>
            </a:r>
          </a:p>
          <a:p>
            <a:r>
              <a:rPr lang="en-US" dirty="0"/>
              <a:t>It becomes possible to transfer one form of energy to another.</a:t>
            </a:r>
          </a:p>
          <a:p>
            <a:r>
              <a:rPr lang="en-US" dirty="0"/>
              <a:t>Objects can be piled up without slipping.</a:t>
            </a:r>
          </a:p>
          <a:p>
            <a:r>
              <a:rPr lang="en-US" dirty="0"/>
              <a:t>Breaks of vehicles work due to friction.</a:t>
            </a:r>
          </a:p>
          <a:p>
            <a:r>
              <a:rPr lang="en-US" dirty="0"/>
              <a:t>It always resists the motion, so extra energy is required to overcome it.</a:t>
            </a:r>
          </a:p>
        </p:txBody>
      </p:sp>
    </p:spTree>
    <p:extLst>
      <p:ext uri="{BB962C8B-B14F-4D97-AF65-F5344CB8AC3E}">
        <p14:creationId xmlns:p14="http://schemas.microsoft.com/office/powerpoint/2010/main" val="61266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Friction:</a:t>
            </a:r>
            <a:endParaRPr lang="en-US" dirty="0"/>
          </a:p>
        </p:txBody>
      </p:sp>
      <p:sp>
        <p:nvSpPr>
          <p:cNvPr id="3" name="Content Placeholder 2"/>
          <p:cNvSpPr>
            <a:spLocks noGrp="1"/>
          </p:cNvSpPr>
          <p:nvPr>
            <p:ph idx="1"/>
          </p:nvPr>
        </p:nvSpPr>
        <p:spPr/>
        <p:txBody>
          <a:bodyPr/>
          <a:lstStyle/>
          <a:p>
            <a:r>
              <a:rPr lang="en-US" dirty="0"/>
              <a:t>It always resists the motion, so extra energy is required to overcome it.</a:t>
            </a:r>
          </a:p>
          <a:p>
            <a:r>
              <a:rPr lang="en-US" dirty="0"/>
              <a:t>It causes wear and tear of machines.</a:t>
            </a:r>
          </a:p>
          <a:p>
            <a:r>
              <a:rPr lang="en-US" dirty="0"/>
              <a:t>It decreases the life expectancy of moving parts of vehicles.</a:t>
            </a:r>
          </a:p>
        </p:txBody>
      </p:sp>
    </p:spTree>
    <p:extLst>
      <p:ext uri="{BB962C8B-B14F-4D97-AF65-F5344CB8AC3E}">
        <p14:creationId xmlns:p14="http://schemas.microsoft.com/office/powerpoint/2010/main" val="157896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lstStyle/>
          <a:p>
            <a:r>
              <a:rPr lang="en-US" dirty="0" smtClean="0"/>
              <a:t>How much is the force of friction between a wooden block of mass 5kg and the horizontal marble floor? The co-efficient of friction between wood and the marble is 0.6.</a:t>
            </a:r>
          </a:p>
          <a:p>
            <a:r>
              <a:rPr lang="en-US" dirty="0" smtClean="0"/>
              <a:t>Given data:</a:t>
            </a:r>
          </a:p>
          <a:p>
            <a:pPr marL="0" indent="0">
              <a:buNone/>
            </a:pPr>
            <a:r>
              <a:rPr lang="en-US" dirty="0"/>
              <a:t>  </a:t>
            </a:r>
            <a:r>
              <a:rPr lang="en-US" dirty="0" smtClean="0"/>
              <a:t> mass of block= m= 5kg</a:t>
            </a:r>
          </a:p>
          <a:p>
            <a:pPr marL="0" indent="0">
              <a:buNone/>
            </a:pPr>
            <a:r>
              <a:rPr lang="en-US" dirty="0" smtClean="0"/>
              <a:t>    Co-efficient of friction=  µ</a:t>
            </a:r>
            <a:r>
              <a:rPr lang="en-US" baseline="-25000" dirty="0" smtClean="0"/>
              <a:t>s</a:t>
            </a:r>
            <a:r>
              <a:rPr lang="en-US" dirty="0" smtClean="0"/>
              <a:t>    = 0.6</a:t>
            </a:r>
          </a:p>
          <a:p>
            <a:pPr marL="0" indent="0">
              <a:buNone/>
            </a:pPr>
            <a:r>
              <a:rPr lang="en-US" dirty="0" smtClean="0"/>
              <a:t>Required:</a:t>
            </a:r>
          </a:p>
          <a:p>
            <a:pPr marL="0" indent="0">
              <a:buNone/>
            </a:pPr>
            <a:r>
              <a:rPr lang="en-US" dirty="0"/>
              <a:t> </a:t>
            </a:r>
            <a:r>
              <a:rPr lang="en-US" dirty="0" smtClean="0"/>
              <a:t>                 Force of friction= </a:t>
            </a:r>
            <a:r>
              <a:rPr lang="en-US" dirty="0" err="1" smtClean="0"/>
              <a:t>F</a:t>
            </a:r>
            <a:r>
              <a:rPr lang="en-US" baseline="-25000" dirty="0" err="1" smtClean="0"/>
              <a:t>s</a:t>
            </a:r>
            <a:r>
              <a:rPr lang="en-US" dirty="0" smtClean="0"/>
              <a:t>=?</a:t>
            </a:r>
          </a:p>
        </p:txBody>
      </p:sp>
    </p:spTree>
    <p:extLst>
      <p:ext uri="{BB962C8B-B14F-4D97-AF65-F5344CB8AC3E}">
        <p14:creationId xmlns:p14="http://schemas.microsoft.com/office/powerpoint/2010/main" val="3936365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Solution:</a:t>
            </a:r>
          </a:p>
          <a:p>
            <a:pPr marL="0" indent="0">
              <a:buNone/>
            </a:pPr>
            <a:r>
              <a:rPr lang="en-US" dirty="0" smtClean="0"/>
              <a:t>As we know that :</a:t>
            </a:r>
          </a:p>
          <a:p>
            <a:pPr marL="0" indent="0">
              <a:buNone/>
            </a:pPr>
            <a:r>
              <a:rPr lang="en-US" dirty="0"/>
              <a:t> </a:t>
            </a:r>
            <a:r>
              <a:rPr lang="en-US" dirty="0" smtClean="0"/>
              <a:t>                              </a:t>
            </a:r>
            <a:r>
              <a:rPr lang="en-US" dirty="0" err="1" smtClean="0"/>
              <a:t>F</a:t>
            </a:r>
            <a:r>
              <a:rPr lang="en-US" baseline="-25000" dirty="0" err="1" smtClean="0"/>
              <a:t>s</a:t>
            </a:r>
            <a:r>
              <a:rPr lang="en-US" dirty="0" smtClean="0"/>
              <a:t> =  µs   mg</a:t>
            </a:r>
          </a:p>
          <a:p>
            <a:pPr marL="0" indent="0">
              <a:buNone/>
            </a:pPr>
            <a:r>
              <a:rPr lang="en-US" dirty="0" smtClean="0"/>
              <a:t>By putting the value, we have:</a:t>
            </a:r>
          </a:p>
          <a:p>
            <a:pPr marL="0" indent="0">
              <a:buNone/>
            </a:pPr>
            <a:r>
              <a:rPr lang="en-US" dirty="0"/>
              <a:t> </a:t>
            </a:r>
            <a:r>
              <a:rPr lang="en-US" dirty="0" smtClean="0"/>
              <a:t>                          </a:t>
            </a:r>
            <a:r>
              <a:rPr lang="en-US" dirty="0" err="1" smtClean="0"/>
              <a:t>F</a:t>
            </a:r>
            <a:r>
              <a:rPr lang="en-US" baseline="-25000" dirty="0" err="1" smtClean="0"/>
              <a:t>s</a:t>
            </a:r>
            <a:r>
              <a:rPr lang="en-US" dirty="0" smtClean="0"/>
              <a:t>= 0.6×5× 10</a:t>
            </a:r>
          </a:p>
          <a:p>
            <a:pPr marL="0" indent="0">
              <a:buNone/>
            </a:pPr>
            <a:r>
              <a:rPr lang="en-US" dirty="0"/>
              <a:t> </a:t>
            </a:r>
            <a:r>
              <a:rPr lang="en-US" dirty="0" smtClean="0"/>
              <a:t>                          </a:t>
            </a:r>
            <a:r>
              <a:rPr lang="en-US" dirty="0" err="1" smtClean="0"/>
              <a:t>F</a:t>
            </a:r>
            <a:r>
              <a:rPr lang="en-US" baseline="-25000" dirty="0" err="1" smtClean="0"/>
              <a:t>s</a:t>
            </a:r>
            <a:r>
              <a:rPr lang="en-US" dirty="0" smtClean="0"/>
              <a:t>= 30N</a:t>
            </a:r>
            <a:endParaRPr lang="en-US" dirty="0"/>
          </a:p>
        </p:txBody>
      </p:sp>
    </p:spTree>
    <p:extLst>
      <p:ext uri="{BB962C8B-B14F-4D97-AF65-F5344CB8AC3E}">
        <p14:creationId xmlns:p14="http://schemas.microsoft.com/office/powerpoint/2010/main" val="3647230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Centripetal Force:</a:t>
            </a:r>
            <a:endParaRPr lang="en-US" dirty="0"/>
          </a:p>
        </p:txBody>
      </p:sp>
      <p:sp>
        <p:nvSpPr>
          <p:cNvPr id="3" name="Content Placeholder 2"/>
          <p:cNvSpPr>
            <a:spLocks noGrp="1"/>
          </p:cNvSpPr>
          <p:nvPr>
            <p:ph idx="1"/>
          </p:nvPr>
        </p:nvSpPr>
        <p:spPr/>
        <p:txBody>
          <a:bodyPr/>
          <a:lstStyle/>
          <a:p>
            <a:r>
              <a:rPr lang="en-US" dirty="0" smtClean="0"/>
              <a:t>Definition:</a:t>
            </a:r>
          </a:p>
          <a:p>
            <a:r>
              <a:rPr lang="en-US" dirty="0" smtClean="0"/>
              <a:t> The </a:t>
            </a:r>
            <a:r>
              <a:rPr lang="en-US" dirty="0"/>
              <a:t>force that is necessary to keep an object moving in a curved path and that is directed inward toward the center of rotation a string on the end of which a stone is whirled about exerts centripetal force on the stone — compare centrifugal </a:t>
            </a:r>
            <a:r>
              <a:rPr lang="en-US" dirty="0" smtClean="0"/>
              <a:t>force.</a:t>
            </a:r>
          </a:p>
          <a:p>
            <a:r>
              <a:rPr lang="en-US" dirty="0"/>
              <a:t> </a:t>
            </a:r>
            <a:r>
              <a:rPr lang="en-US" dirty="0" smtClean="0"/>
              <a:t>                                         Or</a:t>
            </a:r>
          </a:p>
          <a:p>
            <a:r>
              <a:rPr lang="en-US" dirty="0" smtClean="0"/>
              <a:t>Centripetal force is a force that keeps a body to move in a circle.</a:t>
            </a:r>
          </a:p>
        </p:txBody>
      </p:sp>
    </p:spTree>
    <p:extLst>
      <p:ext uri="{BB962C8B-B14F-4D97-AF65-F5344CB8AC3E}">
        <p14:creationId xmlns:p14="http://schemas.microsoft.com/office/powerpoint/2010/main" val="582490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 few </a:t>
            </a:r>
            <a:r>
              <a:rPr lang="en-US" dirty="0"/>
              <a:t>examples are the tension in the rope on a tether ball, the force of Earth's gravity on the Moon, friction between roller skates and a rink floor, a banked roadway's force on a car, and forces on the tube of a spinning centrifuge. Any net force causing uniform circular motion is called a centripetal force.</a:t>
            </a:r>
          </a:p>
        </p:txBody>
      </p:sp>
    </p:spTree>
    <p:extLst>
      <p:ext uri="{BB962C8B-B14F-4D97-AF65-F5344CB8AC3E}">
        <p14:creationId xmlns:p14="http://schemas.microsoft.com/office/powerpoint/2010/main" val="2046293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and formula</a:t>
            </a:r>
            <a:endParaRPr lang="en-US" dirty="0"/>
          </a:p>
        </p:txBody>
      </p:sp>
      <p:sp>
        <p:nvSpPr>
          <p:cNvPr id="3" name="Content Placeholder 2"/>
          <p:cNvSpPr>
            <a:spLocks noGrp="1"/>
          </p:cNvSpPr>
          <p:nvPr>
            <p:ph idx="1"/>
          </p:nvPr>
        </p:nvSpPr>
        <p:spPr/>
        <p:txBody>
          <a:bodyPr/>
          <a:lstStyle/>
          <a:p>
            <a:r>
              <a:rPr lang="en-US" dirty="0" smtClean="0"/>
              <a:t>Centripetal force is a force so its symbol is F</a:t>
            </a:r>
            <a:r>
              <a:rPr lang="en-US" baseline="-25000" dirty="0" smtClean="0"/>
              <a:t>c</a:t>
            </a:r>
            <a:r>
              <a:rPr lang="en-US" dirty="0" smtClean="0"/>
              <a:t>. </a:t>
            </a:r>
          </a:p>
          <a:p>
            <a:r>
              <a:rPr lang="en-US" dirty="0" smtClean="0"/>
              <a:t>Its formula:</a:t>
            </a:r>
          </a:p>
          <a:p>
            <a:r>
              <a:rPr lang="en-US" dirty="0"/>
              <a:t> </a:t>
            </a:r>
            <a:r>
              <a:rPr lang="en-US" dirty="0" smtClean="0"/>
              <a:t>                          F</a:t>
            </a:r>
            <a:r>
              <a:rPr lang="en-US" baseline="-25000" dirty="0" smtClean="0"/>
              <a:t>c</a:t>
            </a:r>
            <a:r>
              <a:rPr lang="en-US" dirty="0" smtClean="0"/>
              <a:t> = mv</a:t>
            </a:r>
            <a:r>
              <a:rPr lang="en-US" baseline="30000" dirty="0" smtClean="0"/>
              <a:t>2</a:t>
            </a:r>
            <a:r>
              <a:rPr lang="en-US" dirty="0" smtClean="0"/>
              <a:t>/ r</a:t>
            </a:r>
          </a:p>
          <a:p>
            <a:r>
              <a:rPr lang="en-US" dirty="0" smtClean="0"/>
              <a:t>F</a:t>
            </a:r>
            <a:r>
              <a:rPr lang="en-US" baseline="-25000" dirty="0" smtClean="0"/>
              <a:t>c</a:t>
            </a:r>
            <a:r>
              <a:rPr lang="en-US" dirty="0" smtClean="0"/>
              <a:t>    =   centripetal </a:t>
            </a:r>
            <a:r>
              <a:rPr lang="en-US" dirty="0"/>
              <a:t>force</a:t>
            </a:r>
          </a:p>
          <a:p>
            <a:r>
              <a:rPr lang="en-US" dirty="0"/>
              <a:t>m	=	mass</a:t>
            </a:r>
          </a:p>
          <a:p>
            <a:r>
              <a:rPr lang="en-US" dirty="0"/>
              <a:t>v	=	velocity</a:t>
            </a:r>
          </a:p>
          <a:p>
            <a:r>
              <a:rPr lang="en-US" dirty="0"/>
              <a:t>r	=	radius</a:t>
            </a:r>
          </a:p>
        </p:txBody>
      </p:sp>
    </p:spTree>
    <p:extLst>
      <p:ext uri="{BB962C8B-B14F-4D97-AF65-F5344CB8AC3E}">
        <p14:creationId xmlns:p14="http://schemas.microsoft.com/office/powerpoint/2010/main" val="3504559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1:</a:t>
            </a:r>
            <a:endParaRPr lang="en-US" dirty="0"/>
          </a:p>
        </p:txBody>
      </p:sp>
      <p:sp>
        <p:nvSpPr>
          <p:cNvPr id="3" name="Content Placeholder 2"/>
          <p:cNvSpPr>
            <a:spLocks noGrp="1"/>
          </p:cNvSpPr>
          <p:nvPr>
            <p:ph idx="1"/>
          </p:nvPr>
        </p:nvSpPr>
        <p:spPr/>
        <p:txBody>
          <a:bodyPr/>
          <a:lstStyle/>
          <a:p>
            <a:r>
              <a:rPr lang="en-US" dirty="0" smtClean="0"/>
              <a:t>How much centripetal force is needed to make a body of mass 0.5kg to move in  circle of radius 50cm with a speed 3m/s?</a:t>
            </a:r>
          </a:p>
          <a:p>
            <a:r>
              <a:rPr lang="en-US" dirty="0" smtClean="0"/>
              <a:t>Given data:</a:t>
            </a:r>
          </a:p>
          <a:p>
            <a:r>
              <a:rPr lang="en-US" dirty="0"/>
              <a:t> </a:t>
            </a:r>
            <a:r>
              <a:rPr lang="en-US" dirty="0" smtClean="0"/>
              <a:t>               mass of a body = m = 0.5 kg</a:t>
            </a:r>
          </a:p>
          <a:p>
            <a:r>
              <a:rPr lang="en-US" dirty="0"/>
              <a:t> </a:t>
            </a:r>
            <a:r>
              <a:rPr lang="en-US" dirty="0" smtClean="0"/>
              <a:t>               Radius of circle = r= 50cm = 0.5 m</a:t>
            </a:r>
          </a:p>
          <a:p>
            <a:r>
              <a:rPr lang="en-US" dirty="0"/>
              <a:t> </a:t>
            </a:r>
            <a:r>
              <a:rPr lang="en-US" dirty="0" smtClean="0"/>
              <a:t>               speed of a body= v=3m/s</a:t>
            </a:r>
          </a:p>
          <a:p>
            <a:r>
              <a:rPr lang="en-US" dirty="0" smtClean="0"/>
              <a:t>Required:</a:t>
            </a:r>
          </a:p>
          <a:p>
            <a:r>
              <a:rPr lang="en-US" dirty="0" smtClean="0"/>
              <a:t>              Centripetal force= F</a:t>
            </a:r>
            <a:r>
              <a:rPr lang="en-US" baseline="-25000" dirty="0" smtClean="0"/>
              <a:t>c</a:t>
            </a:r>
            <a:r>
              <a:rPr lang="en-US" dirty="0" smtClean="0"/>
              <a:t> =?</a:t>
            </a:r>
            <a:endParaRPr lang="en-US" dirty="0"/>
          </a:p>
        </p:txBody>
      </p:sp>
    </p:spTree>
    <p:extLst>
      <p:ext uri="{BB962C8B-B14F-4D97-AF65-F5344CB8AC3E}">
        <p14:creationId xmlns:p14="http://schemas.microsoft.com/office/powerpoint/2010/main" val="2553175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Solution:</a:t>
            </a:r>
          </a:p>
          <a:p>
            <a:r>
              <a:rPr lang="en-US" dirty="0" smtClean="0"/>
              <a:t>We know that </a:t>
            </a:r>
          </a:p>
          <a:p>
            <a:r>
              <a:rPr lang="en-US" dirty="0"/>
              <a:t> </a:t>
            </a:r>
            <a:r>
              <a:rPr lang="en-US" dirty="0" smtClean="0"/>
              <a:t>                     F</a:t>
            </a:r>
            <a:r>
              <a:rPr lang="en-US" baseline="-25000" dirty="0" smtClean="0"/>
              <a:t>c</a:t>
            </a:r>
            <a:r>
              <a:rPr lang="en-US" dirty="0" smtClean="0"/>
              <a:t> = mv</a:t>
            </a:r>
            <a:r>
              <a:rPr lang="en-US" baseline="30000" dirty="0" smtClean="0"/>
              <a:t>2</a:t>
            </a:r>
            <a:r>
              <a:rPr lang="en-US" dirty="0" smtClean="0"/>
              <a:t>/ r</a:t>
            </a:r>
          </a:p>
          <a:p>
            <a:r>
              <a:rPr lang="en-US" dirty="0"/>
              <a:t> </a:t>
            </a:r>
            <a:r>
              <a:rPr lang="en-US" dirty="0" smtClean="0"/>
              <a:t> By putting the value:</a:t>
            </a:r>
          </a:p>
          <a:p>
            <a:r>
              <a:rPr lang="en-US" dirty="0"/>
              <a:t> </a:t>
            </a:r>
            <a:r>
              <a:rPr lang="en-US" dirty="0" smtClean="0"/>
              <a:t>                   F</a:t>
            </a:r>
            <a:r>
              <a:rPr lang="en-US" baseline="-25000" dirty="0" smtClean="0"/>
              <a:t>c</a:t>
            </a:r>
            <a:r>
              <a:rPr lang="en-US" dirty="0" smtClean="0"/>
              <a:t>=  0.5× (3)</a:t>
            </a:r>
            <a:r>
              <a:rPr lang="en-US" baseline="30000" dirty="0" smtClean="0"/>
              <a:t>2</a:t>
            </a:r>
            <a:r>
              <a:rPr lang="en-US" dirty="0" smtClean="0"/>
              <a:t> / 0.5</a:t>
            </a:r>
          </a:p>
          <a:p>
            <a:r>
              <a:rPr lang="en-US" dirty="0"/>
              <a:t> </a:t>
            </a:r>
            <a:r>
              <a:rPr lang="en-US" dirty="0" smtClean="0"/>
              <a:t>                    F</a:t>
            </a:r>
            <a:r>
              <a:rPr lang="en-US" baseline="-25000" dirty="0" smtClean="0"/>
              <a:t>c</a:t>
            </a:r>
            <a:r>
              <a:rPr lang="en-US" dirty="0" smtClean="0"/>
              <a:t> =  9N    </a:t>
            </a:r>
            <a:endParaRPr lang="en-US" baseline="30000" dirty="0"/>
          </a:p>
        </p:txBody>
      </p:sp>
    </p:spTree>
    <p:extLst>
      <p:ext uri="{BB962C8B-B14F-4D97-AF65-F5344CB8AC3E}">
        <p14:creationId xmlns:p14="http://schemas.microsoft.com/office/powerpoint/2010/main" val="164580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Friction:</a:t>
            </a:r>
            <a:endParaRPr lang="en-US" dirty="0"/>
          </a:p>
        </p:txBody>
      </p:sp>
      <p:sp>
        <p:nvSpPr>
          <p:cNvPr id="3" name="Content Placeholder 2"/>
          <p:cNvSpPr>
            <a:spLocks noGrp="1"/>
          </p:cNvSpPr>
          <p:nvPr>
            <p:ph idx="1"/>
          </p:nvPr>
        </p:nvSpPr>
        <p:spPr/>
        <p:txBody>
          <a:bodyPr/>
          <a:lstStyle/>
          <a:p>
            <a:r>
              <a:rPr lang="en-US" dirty="0" smtClean="0"/>
              <a:t>The force that opposes the motion of moving object is called friction.</a:t>
            </a:r>
          </a:p>
          <a:p>
            <a:pPr marL="0" indent="0" algn="just">
              <a:buNone/>
            </a:pPr>
            <a:r>
              <a:rPr lang="en-US" dirty="0"/>
              <a:t> </a:t>
            </a:r>
            <a:r>
              <a:rPr lang="en-US" dirty="0" smtClean="0"/>
              <a:t>                                        OR</a:t>
            </a:r>
          </a:p>
          <a:p>
            <a:pPr marL="0" indent="0">
              <a:buNone/>
            </a:pPr>
            <a:r>
              <a:rPr lang="en-US" dirty="0"/>
              <a:t>Friction is a force between two surfaces that are sliding, or trying to slide, across each other</a:t>
            </a:r>
            <a:r>
              <a:rPr lang="en-US" dirty="0" smtClean="0"/>
              <a:t>. </a:t>
            </a:r>
            <a:r>
              <a:rPr lang="en-US" dirty="0"/>
              <a:t>Friction always works in the direction opposite to the direction in which the object is moving, or trying to move. Friction always slows a moving object down.</a:t>
            </a:r>
          </a:p>
        </p:txBody>
      </p:sp>
    </p:spTree>
    <p:extLst>
      <p:ext uri="{BB962C8B-B14F-4D97-AF65-F5344CB8AC3E}">
        <p14:creationId xmlns:p14="http://schemas.microsoft.com/office/powerpoint/2010/main" val="24178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Walking </a:t>
            </a:r>
            <a:r>
              <a:rPr lang="en-US" dirty="0"/>
              <a:t>–It is impossible to walk on the ground without friction. Friction is what holds your shoe to the ground. The friction present on the ice is very little, this is the reason why it is hard to walk on the slippery surface of </a:t>
            </a:r>
            <a:r>
              <a:rPr lang="en-US" dirty="0" smtClean="0"/>
              <a:t>the ice.</a:t>
            </a:r>
          </a:p>
          <a:p>
            <a:r>
              <a:rPr lang="en-US" dirty="0"/>
              <a:t>Writing – A frictional force is created when the tip of the pen comes in contact with the surface of the paper. Rolling friction is what comes into play while writing with a ballpoint pen while sliding friction arises when one writes with a pencil.</a:t>
            </a:r>
          </a:p>
        </p:txBody>
      </p:sp>
      <p:pic>
        <p:nvPicPr>
          <p:cNvPr id="4" name="Picture 3"/>
          <p:cNvPicPr>
            <a:picLocks noChangeAspect="1"/>
          </p:cNvPicPr>
          <p:nvPr/>
        </p:nvPicPr>
        <p:blipFill>
          <a:blip r:embed="rId2"/>
          <a:stretch>
            <a:fillRect/>
          </a:stretch>
        </p:blipFill>
        <p:spPr>
          <a:xfrm>
            <a:off x="6856412" y="4495800"/>
            <a:ext cx="5029200" cy="2057400"/>
          </a:xfrm>
          <a:prstGeom prst="rect">
            <a:avLst/>
          </a:prstGeom>
        </p:spPr>
      </p:pic>
      <p:pic>
        <p:nvPicPr>
          <p:cNvPr id="5" name="Picture 4"/>
          <p:cNvPicPr>
            <a:picLocks noChangeAspect="1"/>
          </p:cNvPicPr>
          <p:nvPr/>
        </p:nvPicPr>
        <p:blipFill>
          <a:blip r:embed="rId3"/>
          <a:stretch>
            <a:fillRect/>
          </a:stretch>
        </p:blipFill>
        <p:spPr>
          <a:xfrm>
            <a:off x="1218883" y="4800600"/>
            <a:ext cx="3656329" cy="1752599"/>
          </a:xfrm>
          <a:prstGeom prst="rect">
            <a:avLst/>
          </a:prstGeom>
        </p:spPr>
      </p:pic>
    </p:spTree>
    <p:extLst>
      <p:ext uri="{BB962C8B-B14F-4D97-AF65-F5344CB8AC3E}">
        <p14:creationId xmlns:p14="http://schemas.microsoft.com/office/powerpoint/2010/main" val="15270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of Friction:</a:t>
            </a:r>
            <a:endParaRPr lang="en-US" dirty="0"/>
          </a:p>
        </p:txBody>
      </p:sp>
      <p:sp>
        <p:nvSpPr>
          <p:cNvPr id="3" name="Content Placeholder 2"/>
          <p:cNvSpPr>
            <a:spLocks noGrp="1"/>
          </p:cNvSpPr>
          <p:nvPr>
            <p:ph idx="1"/>
          </p:nvPr>
        </p:nvSpPr>
        <p:spPr/>
        <p:txBody>
          <a:bodyPr>
            <a:normAutofit lnSpcReduction="10000"/>
          </a:bodyPr>
          <a:lstStyle/>
          <a:p>
            <a:r>
              <a:rPr lang="en-US" dirty="0" smtClean="0"/>
              <a:t>Friction is a force so its symbol is F and its SI unit is Newton (N).</a:t>
            </a:r>
          </a:p>
          <a:p>
            <a:r>
              <a:rPr lang="en-US" dirty="0" smtClean="0"/>
              <a:t>The symbol of the co-efficient of the friction is (µ). Where co-efficient of the friction </a:t>
            </a:r>
            <a:r>
              <a:rPr lang="en-US" dirty="0"/>
              <a:t>is  defined as the ratio of the force required to move tow sliding surfaces over each other, and the force holding </a:t>
            </a:r>
            <a:r>
              <a:rPr lang="en-US" dirty="0" smtClean="0"/>
              <a:t>them together.</a:t>
            </a:r>
          </a:p>
          <a:p>
            <a:r>
              <a:rPr lang="en-US" dirty="0" smtClean="0"/>
              <a:t>                              µ= F</a:t>
            </a:r>
            <a:r>
              <a:rPr lang="en-US" baseline="-25000" dirty="0" smtClean="0"/>
              <a:t>S</a:t>
            </a:r>
            <a:r>
              <a:rPr lang="en-US" dirty="0" smtClean="0"/>
              <a:t>/ R</a:t>
            </a:r>
          </a:p>
          <a:p>
            <a:r>
              <a:rPr lang="en-US" dirty="0"/>
              <a:t> </a:t>
            </a:r>
            <a:r>
              <a:rPr lang="en-US" dirty="0" smtClean="0"/>
              <a:t>                        F</a:t>
            </a:r>
            <a:r>
              <a:rPr lang="en-US" baseline="-25000" dirty="0" smtClean="0"/>
              <a:t>S</a:t>
            </a:r>
            <a:r>
              <a:rPr lang="en-US" dirty="0" smtClean="0"/>
              <a:t>= µR</a:t>
            </a:r>
          </a:p>
          <a:p>
            <a:r>
              <a:rPr lang="en-US" dirty="0" smtClean="0"/>
              <a:t>Where </a:t>
            </a:r>
          </a:p>
          <a:p>
            <a:r>
              <a:rPr lang="en-US" dirty="0"/>
              <a:t> </a:t>
            </a:r>
            <a:r>
              <a:rPr lang="en-US" dirty="0" smtClean="0"/>
              <a:t>                  R=mg</a:t>
            </a:r>
          </a:p>
          <a:p>
            <a:r>
              <a:rPr lang="en-US" dirty="0" smtClean="0"/>
              <a:t>Hence:       F</a:t>
            </a:r>
            <a:r>
              <a:rPr lang="en-US" baseline="-25000" dirty="0" smtClean="0"/>
              <a:t>S</a:t>
            </a:r>
            <a:r>
              <a:rPr lang="en-US" dirty="0" smtClean="0"/>
              <a:t> = µ mg</a:t>
            </a:r>
            <a:endParaRPr lang="en-US" dirty="0"/>
          </a:p>
        </p:txBody>
      </p:sp>
    </p:spTree>
    <p:extLst>
      <p:ext uri="{BB962C8B-B14F-4D97-AF65-F5344CB8AC3E}">
        <p14:creationId xmlns:p14="http://schemas.microsoft.com/office/powerpoint/2010/main" val="13001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Types of friction:</a:t>
            </a:r>
            <a:endParaRPr lang="en-US" sz="4000" dirty="0"/>
          </a:p>
        </p:txBody>
      </p:sp>
      <p:sp>
        <p:nvSpPr>
          <p:cNvPr id="3" name="Content Placeholder 2"/>
          <p:cNvSpPr>
            <a:spLocks noGrp="1"/>
          </p:cNvSpPr>
          <p:nvPr>
            <p:ph idx="1"/>
          </p:nvPr>
        </p:nvSpPr>
        <p:spPr/>
        <p:txBody>
          <a:bodyPr/>
          <a:lstStyle/>
          <a:p>
            <a:r>
              <a:rPr lang="en-US" dirty="0" smtClean="0"/>
              <a:t>There are four types of friction.</a:t>
            </a:r>
          </a:p>
          <a:p>
            <a:r>
              <a:rPr lang="en-US" dirty="0" smtClean="0"/>
              <a:t>Static friction</a:t>
            </a:r>
          </a:p>
          <a:p>
            <a:r>
              <a:rPr lang="en-US" dirty="0" smtClean="0"/>
              <a:t>Sliding friction</a:t>
            </a:r>
          </a:p>
          <a:p>
            <a:r>
              <a:rPr lang="en-US" dirty="0" smtClean="0"/>
              <a:t>Rolling friction</a:t>
            </a:r>
          </a:p>
          <a:p>
            <a:r>
              <a:rPr lang="en-US" dirty="0" smtClean="0"/>
              <a:t>Fluid friction</a:t>
            </a:r>
            <a:endParaRPr lang="en-US" dirty="0"/>
          </a:p>
        </p:txBody>
      </p:sp>
    </p:spTree>
    <p:extLst>
      <p:ext uri="{BB962C8B-B14F-4D97-AF65-F5344CB8AC3E}">
        <p14:creationId xmlns:p14="http://schemas.microsoft.com/office/powerpoint/2010/main" val="161702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Static Friction</a:t>
            </a:r>
            <a:r>
              <a:rPr lang="en-US" dirty="0" smtClean="0"/>
              <a:t>:</a:t>
            </a:r>
            <a:endParaRPr lang="en-US" dirty="0"/>
          </a:p>
        </p:txBody>
      </p:sp>
      <p:sp>
        <p:nvSpPr>
          <p:cNvPr id="3" name="Content Placeholder 2"/>
          <p:cNvSpPr>
            <a:spLocks noGrp="1"/>
          </p:cNvSpPr>
          <p:nvPr>
            <p:ph idx="1"/>
          </p:nvPr>
        </p:nvSpPr>
        <p:spPr/>
        <p:txBody>
          <a:bodyPr/>
          <a:lstStyle/>
          <a:p>
            <a:r>
              <a:rPr lang="en-US" dirty="0"/>
              <a:t>Static friction acts on objects when they are resting on a surface. For example, if you are hiking in the woods, there is static friction between your shoes and the trail each time you put down your </a:t>
            </a:r>
            <a:r>
              <a:rPr lang="en-US" dirty="0" smtClean="0"/>
              <a:t>foot. </a:t>
            </a:r>
          </a:p>
          <a:p>
            <a:r>
              <a:rPr lang="en-US" dirty="0" smtClean="0"/>
              <a:t>Without </a:t>
            </a:r>
            <a:r>
              <a:rPr lang="en-US" dirty="0"/>
              <a:t>this static friction, your feet would slip out from under you, making it difficult to walk. In fact, that's exactly what happens if you try to walk on ice. That's because ice is very slippery and offers very little friction.</a:t>
            </a:r>
          </a:p>
        </p:txBody>
      </p:sp>
      <p:pic>
        <p:nvPicPr>
          <p:cNvPr id="4" name="Picture 3"/>
          <p:cNvPicPr>
            <a:picLocks noChangeAspect="1"/>
          </p:cNvPicPr>
          <p:nvPr/>
        </p:nvPicPr>
        <p:blipFill>
          <a:blip r:embed="rId2"/>
          <a:stretch>
            <a:fillRect/>
          </a:stretch>
        </p:blipFill>
        <p:spPr>
          <a:xfrm>
            <a:off x="6018212" y="4343400"/>
            <a:ext cx="2057400" cy="1930400"/>
          </a:xfrm>
          <a:prstGeom prst="rect">
            <a:avLst/>
          </a:prstGeom>
        </p:spPr>
      </p:pic>
    </p:spTree>
    <p:extLst>
      <p:ext uri="{BB962C8B-B14F-4D97-AF65-F5344CB8AC3E}">
        <p14:creationId xmlns:p14="http://schemas.microsoft.com/office/powerpoint/2010/main" val="184480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Sliding Friction:</a:t>
            </a:r>
            <a:endParaRPr lang="en-US" sz="4000" dirty="0"/>
          </a:p>
        </p:txBody>
      </p:sp>
      <p:sp>
        <p:nvSpPr>
          <p:cNvPr id="3" name="Content Placeholder 2"/>
          <p:cNvSpPr>
            <a:spLocks noGrp="1"/>
          </p:cNvSpPr>
          <p:nvPr>
            <p:ph idx="1"/>
          </p:nvPr>
        </p:nvSpPr>
        <p:spPr/>
        <p:txBody>
          <a:bodyPr/>
          <a:lstStyle/>
          <a:p>
            <a:r>
              <a:rPr lang="en-US" dirty="0"/>
              <a:t>Sliding friction is friction that acts on objects when they are sliding over a surface</a:t>
            </a:r>
            <a:r>
              <a:rPr lang="en-US" dirty="0" smtClean="0"/>
              <a:t>.</a:t>
            </a:r>
          </a:p>
          <a:p>
            <a:r>
              <a:rPr lang="en-US" dirty="0" smtClean="0"/>
              <a:t> </a:t>
            </a:r>
            <a:r>
              <a:rPr lang="en-US" dirty="0"/>
              <a:t>Sliding friction is weaker than static friction. That's why it's easier to slide a piece of furniture over the floor after you start it moving than it is to get it moving in the first place. Sliding friction can be useful</a:t>
            </a:r>
            <a:r>
              <a:rPr lang="en-US" dirty="0" smtClean="0"/>
              <a:t>.</a:t>
            </a:r>
          </a:p>
          <a:p>
            <a:r>
              <a:rPr lang="en-US" dirty="0" smtClean="0"/>
              <a:t> </a:t>
            </a:r>
            <a:r>
              <a:rPr lang="en-US" dirty="0"/>
              <a:t>For example, you use sliding friction when you write with a pencil. The pencil “lead” slides easily over the paper, but there's just enough friction between the pencil and paper to leave a </a:t>
            </a:r>
            <a:r>
              <a:rPr lang="en-US" dirty="0" smtClean="0"/>
              <a:t>mark.</a:t>
            </a:r>
            <a:endParaRPr lang="en-US" dirty="0"/>
          </a:p>
        </p:txBody>
      </p:sp>
    </p:spTree>
    <p:extLst>
      <p:ext uri="{BB962C8B-B14F-4D97-AF65-F5344CB8AC3E}">
        <p14:creationId xmlns:p14="http://schemas.microsoft.com/office/powerpoint/2010/main" val="343725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Rolling Friction:</a:t>
            </a:r>
            <a:endParaRPr lang="en-US" sz="4000" dirty="0"/>
          </a:p>
        </p:txBody>
      </p:sp>
      <p:sp>
        <p:nvSpPr>
          <p:cNvPr id="3" name="Content Placeholder 2"/>
          <p:cNvSpPr>
            <a:spLocks noGrp="1"/>
          </p:cNvSpPr>
          <p:nvPr>
            <p:ph idx="1"/>
          </p:nvPr>
        </p:nvSpPr>
        <p:spPr/>
        <p:txBody>
          <a:bodyPr/>
          <a:lstStyle/>
          <a:p>
            <a:r>
              <a:rPr lang="en-US" dirty="0"/>
              <a:t>Rolling friction is friction that acts on objects when they are rolling over a surface</a:t>
            </a:r>
            <a:r>
              <a:rPr lang="en-US" dirty="0" smtClean="0"/>
              <a:t>.</a:t>
            </a:r>
          </a:p>
          <a:p>
            <a:r>
              <a:rPr lang="en-US" dirty="0" smtClean="0"/>
              <a:t> </a:t>
            </a:r>
            <a:r>
              <a:rPr lang="en-US" dirty="0"/>
              <a:t>Rolling friction is much weaker than sliding friction or static friction</a:t>
            </a:r>
            <a:r>
              <a:rPr lang="en-US" dirty="0" smtClean="0"/>
              <a:t>.</a:t>
            </a:r>
          </a:p>
          <a:p>
            <a:r>
              <a:rPr lang="en-US" dirty="0" smtClean="0"/>
              <a:t> </a:t>
            </a:r>
            <a:r>
              <a:rPr lang="en-US" dirty="0"/>
              <a:t>This explains why most forms of ground transportation use wheels, including bicycles, cars, 4-wheelers, roller skates, scooters, and skateboards. Ball bearings are another use of rolling </a:t>
            </a:r>
            <a:r>
              <a:rPr lang="en-US" dirty="0" smtClean="0"/>
              <a:t>friction. They </a:t>
            </a:r>
            <a:r>
              <a:rPr lang="en-US" dirty="0"/>
              <a:t>let parts of a wheel or other machine roll rather than slide over on another.</a:t>
            </a:r>
          </a:p>
          <a:p>
            <a:endParaRPr lang="en-US" dirty="0"/>
          </a:p>
          <a:p>
            <a:endParaRPr lang="en-US" dirty="0"/>
          </a:p>
        </p:txBody>
      </p:sp>
      <p:pic>
        <p:nvPicPr>
          <p:cNvPr id="4" name="Picture 3"/>
          <p:cNvPicPr>
            <a:picLocks noChangeAspect="1"/>
          </p:cNvPicPr>
          <p:nvPr/>
        </p:nvPicPr>
        <p:blipFill>
          <a:blip r:embed="rId2"/>
          <a:stretch>
            <a:fillRect/>
          </a:stretch>
        </p:blipFill>
        <p:spPr>
          <a:xfrm>
            <a:off x="5180012" y="4786648"/>
            <a:ext cx="2438399" cy="1473200"/>
          </a:xfrm>
          <a:prstGeom prst="rect">
            <a:avLst/>
          </a:prstGeom>
        </p:spPr>
      </p:pic>
    </p:spTree>
    <p:extLst>
      <p:ext uri="{BB962C8B-B14F-4D97-AF65-F5344CB8AC3E}">
        <p14:creationId xmlns:p14="http://schemas.microsoft.com/office/powerpoint/2010/main" val="190855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Friction:</a:t>
            </a:r>
            <a:endParaRPr lang="en-US" dirty="0"/>
          </a:p>
        </p:txBody>
      </p:sp>
      <p:sp>
        <p:nvSpPr>
          <p:cNvPr id="3" name="Content Placeholder 2"/>
          <p:cNvSpPr>
            <a:spLocks noGrp="1"/>
          </p:cNvSpPr>
          <p:nvPr>
            <p:ph idx="1"/>
          </p:nvPr>
        </p:nvSpPr>
        <p:spPr/>
        <p:txBody>
          <a:bodyPr/>
          <a:lstStyle/>
          <a:p>
            <a:r>
              <a:rPr lang="en-US" dirty="0"/>
              <a:t>Fluid friction is friction that acts on objects that are moving through a fluid</a:t>
            </a:r>
            <a:r>
              <a:rPr lang="en-US" dirty="0" smtClean="0"/>
              <a:t>.</a:t>
            </a:r>
          </a:p>
          <a:p>
            <a:r>
              <a:rPr lang="en-US" dirty="0" smtClean="0"/>
              <a:t> </a:t>
            </a:r>
            <a:r>
              <a:rPr lang="en-US" dirty="0"/>
              <a:t>A fluid is a substance that can flow and take the shape of its container</a:t>
            </a:r>
            <a:r>
              <a:rPr lang="en-US" dirty="0" smtClean="0"/>
              <a:t>.</a:t>
            </a:r>
          </a:p>
          <a:p>
            <a:r>
              <a:rPr lang="en-US" dirty="0" smtClean="0"/>
              <a:t> </a:t>
            </a:r>
            <a:r>
              <a:rPr lang="en-US" dirty="0"/>
              <a:t>Fluids include liquids and gases. If you've ever tried to push your open hand through the water in a tub or pool, then you've experienced fluid friction. You can feel the resistance of the water against your </a:t>
            </a:r>
            <a:r>
              <a:rPr lang="en-US" dirty="0" smtClean="0"/>
              <a:t>hand</a:t>
            </a:r>
            <a:r>
              <a:rPr lang="en-US" dirty="0"/>
              <a:t>.</a:t>
            </a:r>
            <a:r>
              <a:rPr lang="en-US" dirty="0" smtClean="0"/>
              <a:t> </a:t>
            </a:r>
            <a:r>
              <a:rPr lang="en-US" dirty="0"/>
              <a:t>He's falling toward Earth with a parachute. Resistance of the air against the parachute slows his descent. The faster or larger a moving object is, the greater is the fluid friction resisting its motion. That's why there is greater air resistance against the parachute than the skydiver's body.</a:t>
            </a:r>
          </a:p>
        </p:txBody>
      </p:sp>
    </p:spTree>
    <p:extLst>
      <p:ext uri="{BB962C8B-B14F-4D97-AF65-F5344CB8AC3E}">
        <p14:creationId xmlns:p14="http://schemas.microsoft.com/office/powerpoint/2010/main" val="199136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118</TotalTime>
  <Words>1169</Words>
  <Application>Microsoft Office PowerPoint</Application>
  <PresentationFormat>Custom</PresentationFormat>
  <Paragraphs>98</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Constantia</vt:lpstr>
      <vt:lpstr>Books Classic 16x9</vt:lpstr>
      <vt:lpstr>Friction and Centripetal Force</vt:lpstr>
      <vt:lpstr>Friction:</vt:lpstr>
      <vt:lpstr>Examples:</vt:lpstr>
      <vt:lpstr>Representation of Friction:</vt:lpstr>
      <vt:lpstr>Types of friction:</vt:lpstr>
      <vt:lpstr>Static Friction:</vt:lpstr>
      <vt:lpstr>Sliding Friction:</vt:lpstr>
      <vt:lpstr>Rolling Friction:</vt:lpstr>
      <vt:lpstr>Fluid Friction:</vt:lpstr>
      <vt:lpstr>Advantages of friction:</vt:lpstr>
      <vt:lpstr>Disadvantages of Friction:</vt:lpstr>
      <vt:lpstr>Example :</vt:lpstr>
      <vt:lpstr>Cont….</vt:lpstr>
      <vt:lpstr>Centripetal Force:</vt:lpstr>
      <vt:lpstr>Example:</vt:lpstr>
      <vt:lpstr>Representation and formula</vt:lpstr>
      <vt:lpstr>Problem 1:</vt:lpstr>
      <vt:lpstr>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Friction and Centripetal Force</dc:title>
  <dc:creator>Idrees</dc:creator>
  <cp:lastModifiedBy>Idrees</cp:lastModifiedBy>
  <cp:revision>13</cp:revision>
  <dcterms:created xsi:type="dcterms:W3CDTF">2020-08-13T14:35:25Z</dcterms:created>
  <dcterms:modified xsi:type="dcterms:W3CDTF">2020-08-14T15:55:56Z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